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C04E0-2047-4FC0-86B5-B7B612A263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2BEC89-D548-49C8-AA12-CB3D973AF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3B5FB-31F3-4C74-862D-EEF9A54C7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2EC4-B2E2-493D-AF87-1EA020C8D0ED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3948A-36CD-4C1B-808C-99B686CCA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254CA-5B3B-47C5-91DC-46ABDF23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9A2C-C767-41F8-ACCF-9BA6DD7091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3080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ECB74-D39D-4FEB-9568-73696453B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0C0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409A0-AF36-4922-9BCD-358979968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  <a:lvl2pPr>
              <a:defRPr>
                <a:latin typeface="Franklin Gothic Book" panose="020B0503020102020204" pitchFamily="34" charset="0"/>
              </a:defRPr>
            </a:lvl2pPr>
            <a:lvl3pPr>
              <a:defRPr>
                <a:latin typeface="Franklin Gothic Book" panose="020B0503020102020204" pitchFamily="34" charset="0"/>
              </a:defRPr>
            </a:lvl3pPr>
            <a:lvl4pPr>
              <a:defRPr>
                <a:latin typeface="Franklin Gothic Book" panose="020B0503020102020204" pitchFamily="34" charset="0"/>
              </a:defRPr>
            </a:lvl4pPr>
            <a:lvl5pPr>
              <a:defRPr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F6648-5E52-48D2-ADE9-1433E237A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2EC4-B2E2-493D-AF87-1EA020C8D0ED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6BDAE-CE76-40CF-9202-E475FCDF7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9A2C-C767-41F8-ACCF-9BA6DD7091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982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AD9D4-3C5B-451D-A5B2-1A55E8C15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Franklin Gothic Book" panose="020B0503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AEC36-6259-47DD-A3B9-3C8459714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0E279-5D03-4387-9D49-2C2B500AC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2EC4-B2E2-493D-AF87-1EA020C8D0ED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B352C-A899-4255-81D2-1629834C2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91315-3153-4AAB-AA9F-B7517C689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9A2C-C767-41F8-ACCF-9BA6DD7091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1821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ADF50-68DC-4BB1-A5CB-22EFB9829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A3DE4-2B06-4C2E-A611-724CA70CB4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3EF9D-60B8-47DB-A783-E6A9E1837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E33F1-C010-49BE-A1AC-A20A14CB7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2EC4-B2E2-493D-AF87-1EA020C8D0ED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36570-64C3-406A-9FEF-12FE3D71A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5037C-C5EA-464B-9B8A-58E792CA7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9A2C-C767-41F8-ACCF-9BA6DD7091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2765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CB814-2EBD-4CFD-B0F3-C452012C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11E21-17EA-4D4A-AA80-8187B5C36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70A73-F0B8-48C0-8602-3F2A98EDD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1F4F3A-7288-4308-B9C1-F0F908CC1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AB5A0B-0620-41C3-A543-0BDAA4A71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E48E62-B1D8-4CF5-A771-D3EF8747E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2EC4-B2E2-493D-AF87-1EA020C8D0ED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6F5BCC-D793-4FBE-9A93-B535A07E8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BA8CD1-3F44-4A04-93BF-E9B6F112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9A2C-C767-41F8-ACCF-9BA6DD7091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5561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8FECE-FC65-4FB4-B62B-312575526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0AA7BB-AF29-4069-9E9C-CC2386573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2EC4-B2E2-493D-AF87-1EA020C8D0ED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0DB2D7-2582-4525-837E-8B386E716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8E97C0-9C69-44F8-BB4D-B66EB8D0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9A2C-C767-41F8-ACCF-9BA6DD7091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140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E55EA0-3E31-4931-B166-7901BC6F1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2EC4-B2E2-493D-AF87-1EA020C8D0ED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93336E-12CB-4057-BBFA-B18082016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35FB82-8BB2-467C-832A-34CF799DC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9A2C-C767-41F8-ACCF-9BA6DD7091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516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0C58-EE72-48DA-82F1-5C8F88AB6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989A5-F57A-4B51-A46E-01377D625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EDDFF-BB9C-434F-A3DD-5B48E833B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AB856-922D-4A0A-B93E-D70CEB40B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2EC4-B2E2-493D-AF87-1EA020C8D0ED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CBC8A2-0115-42E5-B97D-5CD978B54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FEFE6-6AF9-4525-98F0-FF93DB510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9A2C-C767-41F8-ACCF-9BA6DD7091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3732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E42AD-65CE-43D0-A46B-88F2288D7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AEDB94-8F1E-44F6-A7C4-627A5D52DB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9BCC1-B555-42A4-8789-680751918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52B5CA-F4E4-4DCA-8375-2F519BE68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2EC4-B2E2-493D-AF87-1EA020C8D0ED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50EE12-EF85-4E1F-ACDE-5414D061D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431DD7-D72E-44B5-803D-EF02CE071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9A2C-C767-41F8-ACCF-9BA6DD7091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9397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CFCB8-3793-4CD9-9833-30A17FCAF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7FF2C5-84BE-4A7C-AB9D-B5D6C8779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1446E-CC58-47C7-BE7F-7B03C019D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2EC4-B2E2-493D-AF87-1EA020C8D0ED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2D4BD-642E-4BCA-97D3-C3179CAA5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7A74B-90DF-4859-8E9F-B4C5660FF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9A2C-C767-41F8-ACCF-9BA6DD7091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8677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B231E7-F4FA-4510-882E-63C6BB5D3F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54054C-3D08-4A00-80F1-DBCC5577F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CC21D-4287-4521-BB9E-9241B12E3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E2EC4-B2E2-493D-AF87-1EA020C8D0ED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65734-6CBF-4FEF-A8E7-0CFA54922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1CE3A-D646-41C8-B14C-0D4966EB8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9A2C-C767-41F8-ACCF-9BA6DD7091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090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8E10E6-F9F6-4A84-8BB1-43FF53D6C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C3080E-E737-4D08-A112-1FC476111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F5145-EAF5-4B7C-81AF-B99AF01FD9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E2EC4-B2E2-493D-AF87-1EA020C8D0ED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15439-5C42-455A-8B93-BCDD4910DA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9B3AF-045B-427A-ABB9-E343125B5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99A2C-C767-41F8-ACCF-9BA6DD709160}" type="slidenum">
              <a:rPr lang="en-IN" smtClean="0"/>
              <a:t>‹#›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C93068-1D6F-4635-8F06-E14303691D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037" y="6317012"/>
            <a:ext cx="3103926" cy="44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70C0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26B25-57F9-4DCE-B548-C899372B2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D33CE-CD8C-482A-A19B-6AD26E72D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549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8B9F-68B5-485B-8A38-0D7B0E786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B46A8-F090-4378-B593-E33D2FC50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714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D6D9F-F453-42BA-8EC2-DD307CD6F8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530227-A6F7-475E-A8D1-B1E2BCDDD5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3357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Franklin Gothic Book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5</cp:revision>
  <dcterms:created xsi:type="dcterms:W3CDTF">2023-11-21T09:18:25Z</dcterms:created>
  <dcterms:modified xsi:type="dcterms:W3CDTF">2023-11-23T12:52:07Z</dcterms:modified>
</cp:coreProperties>
</file>